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0" autoAdjust="0"/>
    <p:restoredTop sz="92007" autoAdjust="0"/>
  </p:normalViewPr>
  <p:slideViewPr>
    <p:cSldViewPr>
      <p:cViewPr>
        <p:scale>
          <a:sx n="143" d="100"/>
          <a:sy n="143" d="100"/>
        </p:scale>
        <p:origin x="-80" y="1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Ma routine </a:t>
            </a:r>
            <a:r>
              <a:rPr lang="en-US" sz="3600" i="1" dirty="0" err="1" smtClean="0"/>
              <a:t>quotidienne</a:t>
            </a:r>
            <a:r>
              <a:rPr lang="en-US" sz="3600" i="1" dirty="0" smtClean="0"/>
              <a:t> pour </a:t>
            </a:r>
            <a:r>
              <a:rPr lang="en-US" sz="3600" i="1" dirty="0" err="1" smtClean="0"/>
              <a:t>combattre</a:t>
            </a:r>
            <a:r>
              <a:rPr lang="en-US" sz="3600" i="1" dirty="0" smtClean="0"/>
              <a:t> le stress.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-304800"/>
            <a:ext cx="8510588" cy="1325563"/>
          </a:xfrm>
        </p:spPr>
        <p:txBody>
          <a:bodyPr/>
          <a:lstStyle/>
          <a:p>
            <a:r>
              <a:rPr lang="fr-FR" dirty="0" smtClean="0"/>
              <a:t>À </a:t>
            </a:r>
            <a:r>
              <a:rPr lang="fr-FR" dirty="0" smtClean="0"/>
              <a:t>vos tableaux!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1"/>
            <a:ext cx="8991599" cy="1676400"/>
          </a:xfrm>
        </p:spPr>
        <p:txBody>
          <a:bodyPr/>
          <a:lstStyle/>
          <a:p>
            <a:r>
              <a:rPr lang="fr-FR" sz="2400" b="1" dirty="0" smtClean="0"/>
              <a:t>Contexte</a:t>
            </a:r>
            <a:r>
              <a:rPr lang="fr-FR" sz="2400" dirty="0" smtClean="0"/>
              <a:t>: Vos amis ont des routines quotidiennes vari</a:t>
            </a:r>
            <a:r>
              <a:rPr lang="fr-FR" sz="2400" dirty="0" smtClean="0"/>
              <a:t>ées. Certaines sont bonnes, d’autres moins bonnes.</a:t>
            </a:r>
          </a:p>
          <a:p>
            <a:r>
              <a:rPr lang="fr-FR" sz="2400" b="1" dirty="0" smtClean="0"/>
              <a:t>Tâche</a:t>
            </a:r>
            <a:r>
              <a:rPr lang="fr-FR" sz="2400" dirty="0" smtClean="0"/>
              <a:t>: Compléter les descriptions des routines de vos amis et indiquer </a:t>
            </a:r>
            <a:r>
              <a:rPr lang="fr-FR" sz="2400" smtClean="0"/>
              <a:t>si chacune </a:t>
            </a:r>
            <a:r>
              <a:rPr lang="fr-FR" sz="2400" dirty="0" smtClean="0"/>
              <a:t>est bonne ou mauvaise.</a:t>
            </a:r>
            <a:endParaRPr lang="fr-FR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2819400"/>
            <a:ext cx="8458200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Henri (se coucher) </a:t>
            </a:r>
            <a:r>
              <a:rPr lang="fr-FR" sz="2800" dirty="0" smtClean="0"/>
              <a:t>à minuit pendant la semaine.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Caroline et Béatrice (se réveiller) à 6h30 pour aller à l’école.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Nous ne (se reposer) pas assez pendant la journée.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Tu (se laver) au moins une fois par jour.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Franck et toi, vous (se lever) à 1h de l’après-midi le weekend.</a:t>
            </a:r>
            <a:endParaRPr lang="fr-FR" sz="28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828800" y="2842314"/>
            <a:ext cx="20574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 smtClean="0"/>
              <a:t>se couche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079276" y="3294362"/>
            <a:ext cx="20574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 smtClean="0"/>
              <a:t>se r</a:t>
            </a:r>
            <a:r>
              <a:rPr lang="fr-FR" sz="2400" dirty="0" smtClean="0"/>
              <a:t>éveillent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268238" y="4155476"/>
            <a:ext cx="20574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 smtClean="0"/>
              <a:t>nous reposons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367870" y="5002557"/>
            <a:ext cx="1586167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 smtClean="0"/>
              <a:t>te laves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863286" y="5421387"/>
            <a:ext cx="1586167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300" dirty="0" smtClean="0"/>
              <a:t>vous levez</a:t>
            </a:r>
            <a:endParaRPr kumimoji="0" lang="fr-FR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04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1106</TotalTime>
  <Words>146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Theme16</vt:lpstr>
      <vt:lpstr>Français 3 – Unité 3</vt:lpstr>
      <vt:lpstr>À vos tableaux!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83</cp:revision>
  <dcterms:created xsi:type="dcterms:W3CDTF">2006-02-03T00:08:49Z</dcterms:created>
  <dcterms:modified xsi:type="dcterms:W3CDTF">2014-02-03T23:33:34Z</dcterms:modified>
</cp:coreProperties>
</file>